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4"/>
    <p:restoredTop sz="94678"/>
  </p:normalViewPr>
  <p:slideViewPr>
    <p:cSldViewPr snapToGrid="0" snapToObjects="1">
      <p:cViewPr varScale="1">
        <p:scale>
          <a:sx n="110" d="100"/>
          <a:sy n="110" d="100"/>
        </p:scale>
        <p:origin x="208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64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FFFF00"/>
                </a:solidFill>
                <a:latin typeface="Arial Rounded MT Bold"/>
                <a:cs typeface="Arial Rounded MT Bold"/>
              </a:rPr>
              <a:t>Microarrays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microarra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7668" y="171954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Macintosh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 Rounded MT Bold</vt:lpstr>
      <vt:lpstr>Calibri</vt:lpstr>
      <vt:lpstr>Arial</vt:lpstr>
      <vt:lpstr>1_Office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 Gangavarapu</dc:creator>
  <cp:lastModifiedBy>Kal Gangavarapu</cp:lastModifiedBy>
  <cp:revision>1</cp:revision>
  <dcterms:created xsi:type="dcterms:W3CDTF">2018-10-10T03:13:32Z</dcterms:created>
  <dcterms:modified xsi:type="dcterms:W3CDTF">2018-10-10T03:13:53Z</dcterms:modified>
</cp:coreProperties>
</file>